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7" r:id="rId7"/>
    <p:sldId id="268" r:id="rId8"/>
    <p:sldId id="269" r:id="rId9"/>
    <p:sldId id="259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8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0D3"/>
    <a:srgbClr val="000033"/>
    <a:srgbClr val="8896A3"/>
    <a:srgbClr val="9DC440"/>
    <a:srgbClr val="73B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9" autoAdjust="0"/>
    <p:restoredTop sz="94694" autoAdjust="0"/>
  </p:normalViewPr>
  <p:slideViewPr>
    <p:cSldViewPr snapToObjects="1" showGuides="1">
      <p:cViewPr>
        <p:scale>
          <a:sx n="111" d="100"/>
          <a:sy n="111" d="100"/>
        </p:scale>
        <p:origin x="132" y="36"/>
      </p:cViewPr>
      <p:guideLst>
        <p:guide orient="horz" pos="82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7788C-F300-204F-A00A-751840A0CD2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4EF6B-C41F-F14B-9242-616E80C06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5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7B8B-3FB8-1944-BE35-167C6F216B9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18C2C-7656-D04B-9870-F07A35BE9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8C2C-7656-D04B-9870-F07A35BE9B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18C2C-7656-D04B-9870-F07A35BE9B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18C2C-7656-D04B-9870-F07A35BE9B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8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512136" y="554591"/>
            <a:ext cx="6955464" cy="1960010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2344" y="2387803"/>
            <a:ext cx="7505869" cy="846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0" i="0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532344" y="3248478"/>
            <a:ext cx="7505869" cy="846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0" i="1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93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48400" y="1693296"/>
            <a:ext cx="4736856" cy="42833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5068" y="1693296"/>
            <a:ext cx="4789885" cy="3464984"/>
          </a:xfrm>
          <a:prstGeom prst="rect">
            <a:avLst/>
          </a:prstGeom>
        </p:spPr>
        <p:txBody>
          <a:bodyPr/>
          <a:lstStyle>
            <a:lvl1pPr marL="243834" indent="-243834">
              <a:spcBef>
                <a:spcPts val="0"/>
              </a:spcBef>
              <a:spcAft>
                <a:spcPts val="800"/>
              </a:spcAft>
              <a:buFont typeface="Wingdings" charset="2"/>
              <a:buChar char="§"/>
              <a:defRPr sz="1867" b="1" i="0"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853419" indent="-243834">
              <a:spcBef>
                <a:spcPts val="0"/>
              </a:spcBef>
              <a:spcAft>
                <a:spcPts val="800"/>
              </a:spcAft>
              <a:buFont typeface="Courier New" charset="0"/>
              <a:buChar char="o"/>
              <a:defRPr sz="1467" b="0" i="0">
                <a:latin typeface="Moderat" pitchFamily="2" charset="77"/>
                <a:ea typeface="Moderat" pitchFamily="2" charset="77"/>
                <a:cs typeface="Moderat" pitchFamily="2" charset="77"/>
              </a:defRPr>
            </a:lvl2pPr>
            <a:lvl3pPr marL="1280128" indent="-182875">
              <a:spcBef>
                <a:spcPts val="0"/>
              </a:spcBef>
              <a:spcAft>
                <a:spcPts val="800"/>
              </a:spcAft>
              <a:defRPr sz="1467" b="0" i="1">
                <a:latin typeface="Moderat" pitchFamily="2" charset="77"/>
                <a:ea typeface="Moderat" pitchFamily="2" charset="77"/>
                <a:cs typeface="Moderat" pitchFamily="2" charset="77"/>
              </a:defRPr>
            </a:lvl3pPr>
            <a:lvl4pPr marL="1767796" indent="-182875">
              <a:spcBef>
                <a:spcPts val="0"/>
              </a:spcBef>
              <a:spcAft>
                <a:spcPts val="800"/>
              </a:spcAft>
              <a:defRPr sz="1333" b="0" i="0">
                <a:latin typeface="Moderat" pitchFamily="2" charset="77"/>
                <a:ea typeface="Moderat" pitchFamily="2" charset="77"/>
                <a:cs typeface="Moderat" pitchFamily="2" charset="77"/>
              </a:defRPr>
            </a:lvl4pPr>
            <a:lvl5pPr marL="2255464" indent="-182875">
              <a:spcBef>
                <a:spcPts val="0"/>
              </a:spcBef>
              <a:spcAft>
                <a:spcPts val="800"/>
              </a:spcAft>
              <a:defRPr sz="1333" b="0" i="0">
                <a:latin typeface="Moderat" pitchFamily="2" charset="77"/>
                <a:ea typeface="Moderat" pitchFamily="2" charset="77"/>
                <a:cs typeface="Mode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33DDD07-6941-5342-A2D1-F60425800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4006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F56D92-6C00-034B-8319-F40062358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4235FD1-FA6E-D747-A7A6-9FD1802454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 anchor="ctr" anchorCtr="0"/>
          <a:lstStyle>
            <a:lvl1pPr algn="l">
              <a:defRPr sz="3733" b="1" i="0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893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" y="3657600"/>
            <a:ext cx="12191999" cy="515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33"/>
                </a:solidFill>
                <a:latin typeface="Moderat" pitchFamily="2" charset="77"/>
                <a:ea typeface="Helvetica" charset="0"/>
                <a:cs typeface="Helvetica" charset="0"/>
              </a:rPr>
              <a:t>—</a:t>
            </a:r>
          </a:p>
          <a:p>
            <a:endParaRPr lang="en-US" sz="3200" b="1" dirty="0">
              <a:solidFill>
                <a:srgbClr val="000033"/>
              </a:solidFill>
              <a:latin typeface="Moderat" pitchFamily="2" charset="77"/>
              <a:ea typeface="Helvetica" charset="0"/>
              <a:cs typeface="Helvetica" charset="0"/>
            </a:endParaRPr>
          </a:p>
          <a:p>
            <a:r>
              <a:rPr lang="en-US" sz="3200" b="1" dirty="0">
                <a:solidFill>
                  <a:srgbClr val="000033"/>
                </a:solidFill>
                <a:latin typeface="Moderat" pitchFamily="2" charset="77"/>
                <a:ea typeface="Helvetica" charset="0"/>
                <a:cs typeface="Helvetica" charset="0"/>
              </a:rPr>
              <a:t>QUESTIONS?</a:t>
            </a:r>
          </a:p>
          <a:p>
            <a:endParaRPr lang="en-US" sz="3200" b="1" dirty="0">
              <a:solidFill>
                <a:srgbClr val="000033"/>
              </a:solidFill>
              <a:latin typeface="Moderat" pitchFamily="2" charset="77"/>
              <a:ea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2192531"/>
            <a:ext cx="12191999" cy="199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3" b="1" dirty="0">
                <a:solidFill>
                  <a:srgbClr val="8896A3"/>
                </a:solidFill>
                <a:latin typeface="Moderat" pitchFamily="2" charset="77"/>
                <a:ea typeface="Helvetica" charset="0"/>
                <a:cs typeface="Helvetica" charset="0"/>
              </a:rPr>
              <a:t>Thank you!</a:t>
            </a:r>
            <a:endParaRPr lang="en-US" sz="2667" b="1" dirty="0">
              <a:solidFill>
                <a:srgbClr val="8896A3"/>
              </a:solidFill>
              <a:latin typeface="Moderat" pitchFamily="2" charset="77"/>
              <a:ea typeface="Helvetica" charset="0"/>
              <a:cs typeface="Helvetica" charset="0"/>
            </a:endParaRPr>
          </a:p>
          <a:p>
            <a:pPr algn="ctr">
              <a:lnSpc>
                <a:spcPct val="150000"/>
              </a:lnSpc>
            </a:pPr>
            <a:endParaRPr lang="en-US" sz="3200" b="1" dirty="0">
              <a:latin typeface="Moderat" pitchFamily="2" charset="77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4B9891C-2CD7-D84F-B4DE-CFB58D82A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4006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F56D92-6C00-034B-8319-F40062358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8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512136" y="1766101"/>
            <a:ext cx="10994064" cy="1972979"/>
          </a:xfrm>
          <a:prstGeom prst="rect">
            <a:avLst/>
          </a:prstGeom>
        </p:spPr>
        <p:txBody>
          <a:bodyPr anchor="ctr" anchorCtr="0"/>
          <a:lstStyle>
            <a:lvl1pPr algn="l">
              <a:defRPr b="1" i="0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32344" y="3675660"/>
            <a:ext cx="7505869" cy="846723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 i="0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Speaker (Company)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Speaker 2 (Company)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32344" y="4866507"/>
            <a:ext cx="7505869" cy="846723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67" b="0" i="1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Paper Author 1 (Company), Paper Author 2 (Company),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Paper Author 3 (Company)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B25A4DEA-EC85-694E-A36A-E58D389B6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4006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F56D92-6C00-034B-8319-F400623588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5F42AED-7865-334E-97D0-F4A5AD1AB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4006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F56D92-6C00-034B-8319-F40062358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13883" y="1601211"/>
            <a:ext cx="2039512" cy="20824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3883" y="3953631"/>
            <a:ext cx="2039512" cy="20824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 anchor="ctr" anchorCtr="0"/>
          <a:lstStyle>
            <a:lvl1pPr algn="l">
              <a:defRPr sz="3733" b="1" i="0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15235" y="1601211"/>
            <a:ext cx="5006272" cy="4528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133" b="1" i="0">
                <a:solidFill>
                  <a:srgbClr val="000033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219170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828754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438339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452753" y="2043539"/>
            <a:ext cx="5426908" cy="3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52753" y="2324065"/>
            <a:ext cx="5426908" cy="345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452752" y="2766426"/>
            <a:ext cx="7498469" cy="960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215235" y="3910139"/>
            <a:ext cx="5006272" cy="45287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133" b="1" i="0">
                <a:solidFill>
                  <a:srgbClr val="000033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219170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828754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438339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452753" y="4352467"/>
            <a:ext cx="5426908" cy="312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3452753" y="4632993"/>
            <a:ext cx="5426908" cy="345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3452752" y="5075354"/>
            <a:ext cx="7498469" cy="960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AAAFE783-7B69-5243-8BE3-6CB299CCE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4006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F56D92-6C00-034B-8319-F400623588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174" y="1588828"/>
            <a:ext cx="4789885" cy="3464984"/>
          </a:xfrm>
          <a:prstGeom prst="rect">
            <a:avLst/>
          </a:prstGeom>
        </p:spPr>
        <p:txBody>
          <a:bodyPr/>
          <a:lstStyle>
            <a:lvl1pPr marL="243834" indent="-243834">
              <a:spcBef>
                <a:spcPts val="0"/>
              </a:spcBef>
              <a:spcAft>
                <a:spcPts val="800"/>
              </a:spcAft>
              <a:buFont typeface="Wingdings" charset="2"/>
              <a:buChar char="§"/>
              <a:defRPr sz="1867" b="1" i="0"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853419" indent="-243834">
              <a:spcBef>
                <a:spcPts val="0"/>
              </a:spcBef>
              <a:spcAft>
                <a:spcPts val="800"/>
              </a:spcAft>
              <a:buFont typeface="Courier New" charset="0"/>
              <a:buChar char="o"/>
              <a:defRPr sz="1467" b="0" i="0">
                <a:latin typeface="Moderat" pitchFamily="2" charset="77"/>
                <a:ea typeface="Moderat" pitchFamily="2" charset="77"/>
                <a:cs typeface="Moderat" pitchFamily="2" charset="77"/>
              </a:defRPr>
            </a:lvl2pPr>
            <a:lvl3pPr marL="1280128" indent="-182875">
              <a:spcBef>
                <a:spcPts val="0"/>
              </a:spcBef>
              <a:spcAft>
                <a:spcPts val="800"/>
              </a:spcAft>
              <a:defRPr sz="1467" b="0" i="1">
                <a:latin typeface="Moderat" pitchFamily="2" charset="77"/>
                <a:ea typeface="Moderat" pitchFamily="2" charset="77"/>
                <a:cs typeface="Moderat" pitchFamily="2" charset="77"/>
              </a:defRPr>
            </a:lvl3pPr>
            <a:lvl4pPr marL="1767796" indent="-182875">
              <a:spcBef>
                <a:spcPts val="0"/>
              </a:spcBef>
              <a:spcAft>
                <a:spcPts val="800"/>
              </a:spcAft>
              <a:defRPr sz="1333" b="0" i="0">
                <a:latin typeface="Moderat" pitchFamily="2" charset="77"/>
                <a:ea typeface="Moderat" pitchFamily="2" charset="77"/>
                <a:cs typeface="Moderat" pitchFamily="2" charset="77"/>
              </a:defRPr>
            </a:lvl4pPr>
            <a:lvl5pPr marL="2255464" indent="-182875">
              <a:spcBef>
                <a:spcPts val="0"/>
              </a:spcBef>
              <a:spcAft>
                <a:spcPts val="800"/>
              </a:spcAft>
              <a:defRPr sz="1333" b="0" i="0">
                <a:latin typeface="Moderat" pitchFamily="2" charset="77"/>
                <a:ea typeface="Moderat" pitchFamily="2" charset="77"/>
                <a:cs typeface="Mode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901471" y="1588828"/>
            <a:ext cx="5902111" cy="44776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D412BD8-DEFA-324D-ABD1-9ED7464AC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4006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F56D92-6C00-034B-8319-F40062358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8627E9C-3165-E941-9594-07D31DD2D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 anchor="ctr" anchorCtr="0"/>
          <a:lstStyle>
            <a:lvl1pPr algn="l">
              <a:defRPr sz="3733" b="1" i="0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90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40460" y="1585984"/>
            <a:ext cx="9527341" cy="45100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D470B1-6F75-2647-8230-46D9C0779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4006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F56D92-6C00-034B-8319-F40062358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D3A82DC-5C9D-A745-B7BF-2ECCB107A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 anchor="ctr" anchorCtr="0"/>
          <a:lstStyle>
            <a:lvl1pPr algn="l">
              <a:defRPr sz="3733" b="1" i="0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16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174" y="1599318"/>
            <a:ext cx="4789885" cy="3464984"/>
          </a:xfrm>
          <a:prstGeom prst="rect">
            <a:avLst/>
          </a:prstGeom>
        </p:spPr>
        <p:txBody>
          <a:bodyPr/>
          <a:lstStyle>
            <a:lvl1pPr marL="243834" indent="-243834">
              <a:spcBef>
                <a:spcPts val="0"/>
              </a:spcBef>
              <a:spcAft>
                <a:spcPts val="800"/>
              </a:spcAft>
              <a:buFont typeface="Wingdings" charset="2"/>
              <a:buChar char="§"/>
              <a:defRPr sz="1867" b="1" i="0"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853419" indent="-243834">
              <a:spcBef>
                <a:spcPts val="0"/>
              </a:spcBef>
              <a:spcAft>
                <a:spcPts val="800"/>
              </a:spcAft>
              <a:buFont typeface="Courier New" charset="0"/>
              <a:buChar char="o"/>
              <a:defRPr sz="1467" b="0" i="0">
                <a:latin typeface="Moderat" pitchFamily="2" charset="77"/>
                <a:ea typeface="Moderat" pitchFamily="2" charset="77"/>
                <a:cs typeface="Moderat" pitchFamily="2" charset="77"/>
              </a:defRPr>
            </a:lvl2pPr>
            <a:lvl3pPr marL="1280128" indent="-182875">
              <a:spcBef>
                <a:spcPts val="0"/>
              </a:spcBef>
              <a:spcAft>
                <a:spcPts val="800"/>
              </a:spcAft>
              <a:defRPr sz="1467" b="0" i="1">
                <a:latin typeface="Moderat" pitchFamily="2" charset="77"/>
                <a:ea typeface="Moderat" pitchFamily="2" charset="77"/>
                <a:cs typeface="Moderat" pitchFamily="2" charset="77"/>
              </a:defRPr>
            </a:lvl3pPr>
            <a:lvl4pPr marL="1767796" indent="-182875">
              <a:spcBef>
                <a:spcPts val="0"/>
              </a:spcBef>
              <a:spcAft>
                <a:spcPts val="800"/>
              </a:spcAft>
              <a:defRPr sz="1333" b="0" i="0">
                <a:latin typeface="Moderat" pitchFamily="2" charset="77"/>
                <a:ea typeface="Moderat" pitchFamily="2" charset="77"/>
                <a:cs typeface="Moderat" pitchFamily="2" charset="77"/>
              </a:defRPr>
            </a:lvl4pPr>
            <a:lvl5pPr marL="2255464" indent="-182875">
              <a:spcBef>
                <a:spcPts val="0"/>
              </a:spcBef>
              <a:spcAft>
                <a:spcPts val="800"/>
              </a:spcAft>
              <a:defRPr sz="1333" b="0" i="0">
                <a:latin typeface="Moderat" pitchFamily="2" charset="77"/>
                <a:ea typeface="Moderat" pitchFamily="2" charset="77"/>
                <a:cs typeface="Mode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85409" y="2452316"/>
            <a:ext cx="4067915" cy="33339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196519" y="1600200"/>
            <a:ext cx="4067595" cy="690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C8B7E1D-EFFB-A844-9D9A-423085269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4006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F56D92-6C00-034B-8319-F40062358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AD2AF1E-5F5C-DC46-A322-28C7E4EC5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 anchor="ctr" anchorCtr="0"/>
          <a:lstStyle>
            <a:lvl1pPr algn="l">
              <a:defRPr sz="3733" b="1" i="0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21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8992791" y="1697618"/>
            <a:ext cx="2859185" cy="2772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49148" y="1685812"/>
            <a:ext cx="3485288" cy="32691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232532" y="1685812"/>
            <a:ext cx="3485288" cy="32691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27888" y="4998433"/>
            <a:ext cx="3528128" cy="10355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67" b="1" i="0">
                <a:solidFill>
                  <a:srgbClr val="000033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219170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828754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438339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5211272" y="4998433"/>
            <a:ext cx="3528128" cy="10355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67" b="1" i="0">
                <a:solidFill>
                  <a:srgbClr val="000033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219170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828754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438339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F93D7E9-763F-6441-96DC-3208533BA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4006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F56D92-6C00-034B-8319-F40062358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9F83C1D-D704-4845-B1C8-21A62560A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 anchor="ctr" anchorCtr="0"/>
          <a:lstStyle>
            <a:lvl1pPr algn="l">
              <a:defRPr sz="3733" b="1" i="0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69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30464" y="1634347"/>
            <a:ext cx="5934477" cy="37007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069067" y="1634347"/>
            <a:ext cx="4607065" cy="3549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0" i="0">
                <a:solidFill>
                  <a:schemeClr val="tx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600">
                <a:solidFill>
                  <a:schemeClr val="tx1"/>
                </a:solidFill>
              </a:defRPr>
            </a:lvl2pPr>
            <a:lvl3pPr marL="1219170" indent="0"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None/>
              <a:defRPr sz="1600">
                <a:solidFill>
                  <a:schemeClr val="tx1"/>
                </a:solidFill>
              </a:defRPr>
            </a:lvl4pPr>
            <a:lvl5pPr marL="2438339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30784" y="5432490"/>
            <a:ext cx="5944947" cy="81971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133" b="1" i="0">
                <a:solidFill>
                  <a:srgbClr val="000033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  <a:lvl2pPr marL="609585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219170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828754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438339" indent="0">
              <a:buNone/>
              <a:defRPr sz="1867" b="1" i="0">
                <a:solidFill>
                  <a:schemeClr val="tx2"/>
                </a:solidFill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57E740D2-2952-394C-B53B-DBDE52A45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4006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F56D92-6C00-034B-8319-F40062358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6804824-51B8-3741-8AF8-26055C619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 anchor="ctr" anchorCtr="0"/>
          <a:lstStyle>
            <a:lvl1pPr algn="l">
              <a:defRPr sz="3733" b="1" i="0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702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40069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AF56D92-6C00-034B-8319-F400623588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341780-15A9-D843-9FB9-E268CAD4C9F8}"/>
              </a:ext>
            </a:extLst>
          </p:cNvPr>
          <p:cNvSpPr txBox="1"/>
          <p:nvPr userDrawn="1"/>
        </p:nvSpPr>
        <p:spPr>
          <a:xfrm>
            <a:off x="115331" y="6324600"/>
            <a:ext cx="4456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kern="1200" dirty="0">
                <a:solidFill>
                  <a:schemeClr val="bg1"/>
                </a:solidFill>
                <a:effectLst/>
                <a:latin typeface="Moderat" pitchFamily="2" charset="77"/>
                <a:ea typeface="+mn-ea"/>
                <a:cs typeface="+mn-cs"/>
              </a:rPr>
              <a:t>Advanced Manufacturing Minneapolis | November 3–4, 2021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derat" pitchFamily="2" charset="77"/>
              </a:rPr>
              <a:t> </a:t>
            </a:r>
            <a:endParaRPr lang="en-US" sz="1200" b="0" i="0" dirty="0">
              <a:solidFill>
                <a:schemeClr val="bg1"/>
              </a:solidFill>
              <a:latin typeface="Mode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920BA5-8AA4-8241-AE3B-FFB13C93612C}"/>
              </a:ext>
            </a:extLst>
          </p:cNvPr>
          <p:cNvSpPr txBox="1"/>
          <p:nvPr userDrawn="1"/>
        </p:nvSpPr>
        <p:spPr>
          <a:xfrm>
            <a:off x="7010400" y="6416743"/>
            <a:ext cx="1959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0" kern="1200" dirty="0">
                <a:solidFill>
                  <a:schemeClr val="bg1"/>
                </a:solidFill>
                <a:effectLst/>
                <a:latin typeface="Moderat" pitchFamily="2" charset="77"/>
                <a:ea typeface="+mn-ea"/>
                <a:cs typeface="+mn-cs"/>
              </a:rPr>
              <a:t>#</a:t>
            </a:r>
            <a:r>
              <a:rPr lang="en-US" sz="1200" b="1" i="0" kern="1200" dirty="0" err="1">
                <a:solidFill>
                  <a:schemeClr val="bg1"/>
                </a:solidFill>
                <a:effectLst/>
                <a:latin typeface="Moderat" pitchFamily="2" charset="77"/>
                <a:ea typeface="+mn-ea"/>
                <a:cs typeface="+mn-cs"/>
              </a:rPr>
              <a:t>DiscoverEngineerBuild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Moderat" pitchFamily="2" charset="77"/>
              </a:rPr>
              <a:t> </a:t>
            </a:r>
            <a:endParaRPr lang="en-US" sz="1200" b="1" i="0" dirty="0">
              <a:solidFill>
                <a:schemeClr val="bg1"/>
              </a:solidFill>
              <a:latin typeface="Moderat" pitchFamily="2" charset="77"/>
            </a:endParaRPr>
          </a:p>
        </p:txBody>
      </p:sp>
      <p:sp>
        <p:nvSpPr>
          <p:cNvPr id="6" name="MSIPCMContentMarking" descr="{&quot;HashCode&quot;:-1348403003,&quot;Placement&quot;:&quot;Footer&quot;,&quot;Top&quot;:521.10614,&quot;Left&quot;:0.0,&quot;SlideWidth&quot;:960,&quot;SlideHeight&quot;:540}">
            <a:extLst>
              <a:ext uri="{FF2B5EF4-FFF2-40B4-BE49-F238E27FC236}">
                <a16:creationId xmlns:a16="http://schemas.microsoft.com/office/drawing/2014/main" id="{499465C9-AF0B-4EA3-938D-9F34F8487202}"/>
              </a:ext>
            </a:extLst>
          </p:cNvPr>
          <p:cNvSpPr txBox="1"/>
          <p:nvPr userDrawn="1"/>
        </p:nvSpPr>
        <p:spPr>
          <a:xfrm>
            <a:off x="0" y="6618048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121800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54" r:id="rId4"/>
    <p:sldLayoutId id="2147483649" r:id="rId5"/>
    <p:sldLayoutId id="2147483655" r:id="rId6"/>
    <p:sldLayoutId id="2147483658" r:id="rId7"/>
    <p:sldLayoutId id="2147483659" r:id="rId8"/>
    <p:sldLayoutId id="2147483653" r:id="rId9"/>
    <p:sldLayoutId id="2147483656" r:id="rId10"/>
    <p:sldLayoutId id="2147483657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venir Next Demi Bold"/>
          <a:ea typeface="+mj-ea"/>
          <a:cs typeface="Avenir Next Demi Bold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9074" y="676870"/>
            <a:ext cx="5596926" cy="923330"/>
          </a:xfrm>
        </p:spPr>
        <p:txBody>
          <a:bodyPr wrap="square">
            <a:spAutoFit/>
          </a:bodyPr>
          <a:lstStyle/>
          <a:p>
            <a:r>
              <a:rPr lang="en-US" sz="5400" b="0" dirty="0">
                <a:solidFill>
                  <a:srgbClr val="AEC0D3"/>
                </a:solidFill>
              </a:rPr>
              <a:t>WELCOME</a:t>
            </a:r>
            <a:r>
              <a:rPr lang="en-US" b="0" dirty="0">
                <a:solidFill>
                  <a:srgbClr val="AEC0D3"/>
                </a:solidFill>
              </a:rPr>
              <a:t> 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54443-6EF7-2A4E-A537-C1C39F9A41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" y="1828800"/>
            <a:ext cx="4856391" cy="22860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400" b="1" dirty="0"/>
              <a:t>Advanced Manufacturing Minneapolis</a:t>
            </a:r>
          </a:p>
        </p:txBody>
      </p:sp>
    </p:spTree>
    <p:extLst>
      <p:ext uri="{BB962C8B-B14F-4D97-AF65-F5344CB8AC3E}">
        <p14:creationId xmlns:p14="http://schemas.microsoft.com/office/powerpoint/2010/main" val="124112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363BB9-81A1-F94D-BFCF-97175868080A}"/>
              </a:ext>
            </a:extLst>
          </p:cNvPr>
          <p:cNvSpPr txBox="1">
            <a:spLocks/>
          </p:cNvSpPr>
          <p:nvPr/>
        </p:nvSpPr>
        <p:spPr>
          <a:xfrm>
            <a:off x="2" y="3657600"/>
            <a:ext cx="12191999" cy="5155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0033"/>
                </a:solidFill>
                <a:latin typeface="Moderat" pitchFamily="2" charset="77"/>
                <a:ea typeface="Helvetica" charset="0"/>
                <a:cs typeface="Helvetica" charset="0"/>
              </a:rPr>
              <a:t>—</a:t>
            </a:r>
          </a:p>
          <a:p>
            <a:endParaRPr lang="en-US" sz="3200" b="1" dirty="0">
              <a:solidFill>
                <a:srgbClr val="000033"/>
              </a:solidFill>
              <a:latin typeface="Moderat" pitchFamily="2" charset="77"/>
              <a:ea typeface="Helvetica" charset="0"/>
              <a:cs typeface="Helvetica" charset="0"/>
            </a:endParaRPr>
          </a:p>
          <a:p>
            <a:r>
              <a:rPr lang="en-US" sz="3200" b="1" dirty="0">
                <a:solidFill>
                  <a:srgbClr val="000033"/>
                </a:solidFill>
                <a:latin typeface="Moderat" pitchFamily="2" charset="77"/>
                <a:ea typeface="Helvetica" charset="0"/>
                <a:cs typeface="Helvetica" charset="0"/>
              </a:rPr>
              <a:t>QUESTIONS?</a:t>
            </a:r>
          </a:p>
          <a:p>
            <a:endParaRPr lang="en-US" sz="3200" b="1" dirty="0">
              <a:solidFill>
                <a:srgbClr val="000033"/>
              </a:solidFill>
              <a:latin typeface="Moderat" pitchFamily="2" charset="77"/>
              <a:ea typeface="Helvetica" charset="0"/>
              <a:cs typeface="Helvetica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AFCD8-E162-1F41-A1FA-A6394D6DE30B}"/>
              </a:ext>
            </a:extLst>
          </p:cNvPr>
          <p:cNvSpPr/>
          <p:nvPr/>
        </p:nvSpPr>
        <p:spPr>
          <a:xfrm>
            <a:off x="1" y="2192531"/>
            <a:ext cx="12191999" cy="199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3" b="1" dirty="0">
                <a:solidFill>
                  <a:srgbClr val="8896A3"/>
                </a:solidFill>
                <a:latin typeface="Moderat" pitchFamily="2" charset="77"/>
                <a:ea typeface="Helvetica" charset="0"/>
                <a:cs typeface="Helvetica" charset="0"/>
              </a:rPr>
              <a:t>Thank you!</a:t>
            </a:r>
            <a:endParaRPr lang="en-US" sz="2667" b="1" dirty="0">
              <a:solidFill>
                <a:srgbClr val="8896A3"/>
              </a:solidFill>
              <a:latin typeface="Moderat" pitchFamily="2" charset="77"/>
              <a:ea typeface="Helvetica" charset="0"/>
              <a:cs typeface="Helvetica" charset="0"/>
            </a:endParaRPr>
          </a:p>
          <a:p>
            <a:pPr algn="ctr">
              <a:lnSpc>
                <a:spcPct val="150000"/>
              </a:lnSpc>
            </a:pPr>
            <a:endParaRPr lang="en-US" sz="3200" b="1" dirty="0">
              <a:latin typeface="Moderat" pitchFamily="2" charset="77"/>
              <a:ea typeface="Helvetica" charset="0"/>
              <a:cs typeface="Helvetica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9497682-C840-D440-A983-FBF041037905}"/>
              </a:ext>
            </a:extLst>
          </p:cNvPr>
          <p:cNvSpPr txBox="1">
            <a:spLocks/>
          </p:cNvSpPr>
          <p:nvPr/>
        </p:nvSpPr>
        <p:spPr>
          <a:xfrm>
            <a:off x="8991600" y="6356351"/>
            <a:ext cx="140069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F56D92-6C00-034B-8319-F400623588FE}" type="slidenum">
              <a:rPr lang="en-US" sz="1200"/>
              <a:pPr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008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session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32344" y="3588035"/>
            <a:ext cx="7505869" cy="846723"/>
          </a:xfrm>
        </p:spPr>
        <p:txBody>
          <a:bodyPr/>
          <a:lstStyle/>
          <a:p>
            <a:r>
              <a:rPr lang="en-US" dirty="0">
                <a:ea typeface="Helvetica Light" charset="0"/>
                <a:cs typeface="Helvetica Light" charset="0"/>
              </a:rPr>
              <a:t>Speaker, (Company)</a:t>
            </a:r>
          </a:p>
          <a:p>
            <a:r>
              <a:rPr lang="en-US" dirty="0">
                <a:ea typeface="Helvetica Light" charset="0"/>
                <a:cs typeface="Helvetica Light" charset="0"/>
              </a:rPr>
              <a:t>Speaker 2, (Company)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32344" y="4624368"/>
            <a:ext cx="7505869" cy="846723"/>
          </a:xfrm>
        </p:spPr>
        <p:txBody>
          <a:bodyPr/>
          <a:lstStyle/>
          <a:p>
            <a:r>
              <a:rPr lang="en-US" dirty="0">
                <a:ea typeface="Helvetica Light Oblique" charset="0"/>
                <a:cs typeface="Helvetica Light Oblique" charset="0"/>
              </a:rPr>
              <a:t>Paper Author 1 (Company), Paper Author 2 (Company)</a:t>
            </a:r>
            <a:br>
              <a:rPr lang="en-US" dirty="0">
                <a:ea typeface="Helvetica Light Oblique" charset="0"/>
                <a:cs typeface="Helvetica Light Oblique" charset="0"/>
              </a:rPr>
            </a:br>
            <a:r>
              <a:rPr lang="en-US" dirty="0">
                <a:ea typeface="Helvetica Light Oblique" charset="0"/>
                <a:cs typeface="Helvetica Light Oblique" charset="0"/>
              </a:rPr>
              <a:t>Paper Author 3 (Company)</a:t>
            </a:r>
          </a:p>
          <a:p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9BA3963-A628-514B-810B-DDD5D178051C}"/>
              </a:ext>
            </a:extLst>
          </p:cNvPr>
          <p:cNvSpPr txBox="1">
            <a:spLocks/>
          </p:cNvSpPr>
          <p:nvPr/>
        </p:nvSpPr>
        <p:spPr>
          <a:xfrm>
            <a:off x="8991600" y="6356351"/>
            <a:ext cx="140069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F56D92-6C00-034B-8319-F400623588FE}" type="slidenum">
              <a:rPr lang="en-US" sz="1200"/>
              <a:pPr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0808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/>
              <a:t>Speaker 1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Title, Company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Email@address.com | website.com | @twitter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indent="-380990"/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Lorem ipsum dolor sit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amet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,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consectetur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adipiscing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elit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.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Proin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condimentum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tristique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dui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quis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pretium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.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Etiam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dignissim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nibh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nec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velit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suscipit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, in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malesuada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nisi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egestas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.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Nullam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venenatis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,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arcu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a ex ligula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quis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nibh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,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nec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scelerisque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risus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.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Speaker 2 Name</a:t>
            </a:r>
          </a:p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Title, Company</a:t>
            </a:r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Email@address.com | website.com | @twitter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in </a:t>
            </a:r>
            <a:r>
              <a:rPr lang="en-US" dirty="0" err="1"/>
              <a:t>malesuada</a:t>
            </a:r>
            <a:r>
              <a:rPr lang="en-US" dirty="0"/>
              <a:t> nisi </a:t>
            </a:r>
            <a:r>
              <a:rPr lang="en-US" dirty="0" err="1"/>
              <a:t>egestas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 ex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624E264A-FA56-4F45-BBAF-D33B9A557533}"/>
              </a:ext>
            </a:extLst>
          </p:cNvPr>
          <p:cNvSpPr txBox="1">
            <a:spLocks/>
          </p:cNvSpPr>
          <p:nvPr/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 anchor="ctr" anchorCtr="0"/>
          <a:lstStyle>
            <a:lvl1pPr algn="l" defTabSz="609585" rtl="0" eaLnBrk="1" latinLnBrk="0" hangingPunct="1">
              <a:spcBef>
                <a:spcPct val="0"/>
              </a:spcBef>
              <a:buNone/>
              <a:defRPr sz="3733" b="1" i="0" kern="1200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BFF8F733-B40A-4C40-9814-FE56EFB26984}"/>
              </a:ext>
            </a:extLst>
          </p:cNvPr>
          <p:cNvSpPr txBox="1">
            <a:spLocks/>
          </p:cNvSpPr>
          <p:nvPr/>
        </p:nvSpPr>
        <p:spPr>
          <a:xfrm>
            <a:off x="8991600" y="6356351"/>
            <a:ext cx="140069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F56D92-6C00-034B-8319-F400623588FE}" type="slidenum">
              <a:rPr lang="en-US" sz="1200"/>
              <a:pPr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433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553C3A-520E-8A45-B134-200FCDC9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2EF4088-6471-B944-816D-11AC301035C2}"/>
              </a:ext>
            </a:extLst>
          </p:cNvPr>
          <p:cNvSpPr txBox="1">
            <a:spLocks/>
          </p:cNvSpPr>
          <p:nvPr/>
        </p:nvSpPr>
        <p:spPr>
          <a:xfrm>
            <a:off x="8991600" y="6356351"/>
            <a:ext cx="140069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F56D92-6C00-034B-8319-F400623588FE}" type="slidenum">
              <a:rPr lang="en-US" sz="1200"/>
              <a:pPr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224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59074" indent="-259074"/>
            <a:r>
              <a:rPr lang="en-US" dirty="0"/>
              <a:t>Topic: </a:t>
            </a:r>
          </a:p>
          <a:p>
            <a:pPr marL="731502" lvl="1">
              <a:lnSpc>
                <a:spcPct val="150000"/>
              </a:lnSpc>
              <a:buSzPct val="80000"/>
            </a:pPr>
            <a:r>
              <a:rPr lang="en-US" sz="1600" dirty="0"/>
              <a:t>Nam </a:t>
            </a:r>
            <a:r>
              <a:rPr lang="en-US" sz="1600" dirty="0" err="1"/>
              <a:t>elementum</a:t>
            </a:r>
            <a:r>
              <a:rPr lang="en-US" sz="1600" dirty="0"/>
              <a:t> </a:t>
            </a:r>
            <a:r>
              <a:rPr lang="en-US" sz="1600" dirty="0" err="1"/>
              <a:t>commodo</a:t>
            </a:r>
            <a:r>
              <a:rPr lang="en-US" sz="1600" dirty="0"/>
              <a:t> </a:t>
            </a:r>
            <a:r>
              <a:rPr lang="en-US" sz="1600" dirty="0" err="1"/>
              <a:t>mattis</a:t>
            </a:r>
            <a:r>
              <a:rPr lang="en-US" sz="1600" dirty="0"/>
              <a:t>. </a:t>
            </a:r>
            <a:r>
              <a:rPr lang="en-US" sz="1600" dirty="0" err="1"/>
              <a:t>Pellentesque</a:t>
            </a:r>
            <a:r>
              <a:rPr lang="en-US" sz="1600" dirty="0"/>
              <a:t> </a:t>
            </a:r>
            <a:r>
              <a:rPr lang="en-US" sz="1600" dirty="0" err="1"/>
              <a:t>malesuada</a:t>
            </a:r>
            <a:r>
              <a:rPr lang="en-US" sz="1600" dirty="0"/>
              <a:t> </a:t>
            </a:r>
            <a:r>
              <a:rPr lang="en-US" sz="1600" dirty="0" err="1"/>
              <a:t>blandit</a:t>
            </a:r>
            <a:r>
              <a:rPr lang="en-US" sz="1600" dirty="0"/>
              <a:t> </a:t>
            </a:r>
            <a:r>
              <a:rPr lang="en-US" sz="1600" dirty="0" err="1"/>
              <a:t>euismod</a:t>
            </a:r>
            <a:r>
              <a:rPr lang="en-US" sz="1600" dirty="0"/>
              <a:t>. </a:t>
            </a:r>
          </a:p>
          <a:p>
            <a:pPr marL="259074" indent="-259074"/>
            <a:r>
              <a:rPr lang="en-US" dirty="0"/>
              <a:t>Topic: </a:t>
            </a:r>
          </a:p>
          <a:p>
            <a:pPr marL="731502" lvl="1">
              <a:lnSpc>
                <a:spcPct val="150000"/>
              </a:lnSpc>
              <a:buSzPct val="80000"/>
            </a:pPr>
            <a:r>
              <a:rPr lang="en-US" sz="1600" dirty="0"/>
              <a:t>Nam </a:t>
            </a:r>
            <a:r>
              <a:rPr lang="en-US" sz="1600" dirty="0" err="1"/>
              <a:t>elementum</a:t>
            </a:r>
            <a:r>
              <a:rPr lang="en-US" sz="1600" dirty="0"/>
              <a:t> </a:t>
            </a:r>
            <a:r>
              <a:rPr lang="en-US" sz="1600" dirty="0" err="1"/>
              <a:t>commodo</a:t>
            </a:r>
            <a:r>
              <a:rPr lang="en-US" sz="1600" dirty="0"/>
              <a:t> </a:t>
            </a:r>
            <a:r>
              <a:rPr lang="en-US" sz="1600" dirty="0" err="1"/>
              <a:t>mattis</a:t>
            </a:r>
            <a:r>
              <a:rPr lang="en-US" sz="1600" dirty="0"/>
              <a:t>. </a:t>
            </a:r>
            <a:r>
              <a:rPr lang="en-US" sz="1600" dirty="0" err="1"/>
              <a:t>Pellentesque</a:t>
            </a:r>
            <a:r>
              <a:rPr lang="en-US" sz="1600" dirty="0"/>
              <a:t> </a:t>
            </a:r>
            <a:r>
              <a:rPr lang="en-US" sz="1600" dirty="0" err="1"/>
              <a:t>malesuada</a:t>
            </a:r>
            <a:r>
              <a:rPr lang="en-US" sz="1600" dirty="0"/>
              <a:t> </a:t>
            </a:r>
            <a:r>
              <a:rPr lang="en-US" sz="1600" dirty="0" err="1"/>
              <a:t>blandit</a:t>
            </a:r>
            <a:r>
              <a:rPr lang="en-US" sz="1600" dirty="0"/>
              <a:t> </a:t>
            </a:r>
            <a:r>
              <a:rPr lang="en-US" sz="1600" dirty="0" err="1"/>
              <a:t>euismod</a:t>
            </a:r>
            <a:r>
              <a:rPr lang="en-US" sz="1600" dirty="0"/>
              <a:t>. </a:t>
            </a:r>
          </a:p>
          <a:p>
            <a:pPr marL="731502" lvl="1">
              <a:lnSpc>
                <a:spcPct val="150000"/>
              </a:lnSpc>
              <a:buSzPct val="80000"/>
            </a:pPr>
            <a:r>
              <a:rPr lang="en-US" sz="1600" dirty="0"/>
              <a:t>Nam </a:t>
            </a:r>
            <a:r>
              <a:rPr lang="en-US" sz="1600" dirty="0" err="1"/>
              <a:t>elementum</a:t>
            </a:r>
            <a:r>
              <a:rPr lang="en-US" sz="1600" dirty="0"/>
              <a:t> </a:t>
            </a:r>
            <a:r>
              <a:rPr lang="en-US" sz="1600" dirty="0" err="1"/>
              <a:t>commodo</a:t>
            </a:r>
            <a:r>
              <a:rPr lang="en-US" sz="1600" dirty="0"/>
              <a:t> </a:t>
            </a:r>
            <a:r>
              <a:rPr lang="en-US" sz="1600" dirty="0" err="1"/>
              <a:t>mattis</a:t>
            </a:r>
            <a:r>
              <a:rPr lang="en-US" sz="1600" dirty="0"/>
              <a:t>. </a:t>
            </a:r>
            <a:r>
              <a:rPr lang="en-US" sz="1600" dirty="0" err="1"/>
              <a:t>Pellentesque</a:t>
            </a:r>
            <a:r>
              <a:rPr lang="en-US" sz="1600" dirty="0"/>
              <a:t> </a:t>
            </a:r>
            <a:r>
              <a:rPr lang="en-US" sz="1600" dirty="0" err="1"/>
              <a:t>malesuada</a:t>
            </a:r>
            <a:r>
              <a:rPr lang="en-US" sz="1600" dirty="0"/>
              <a:t> </a:t>
            </a:r>
            <a:r>
              <a:rPr lang="en-US" sz="1600" dirty="0" err="1"/>
              <a:t>blandit</a:t>
            </a:r>
            <a:r>
              <a:rPr lang="en-US" sz="1600" dirty="0"/>
              <a:t> </a:t>
            </a:r>
            <a:r>
              <a:rPr lang="en-US" sz="1600" dirty="0" err="1"/>
              <a:t>euismod</a:t>
            </a:r>
            <a:r>
              <a:rPr lang="en-US" sz="1600" dirty="0"/>
              <a:t>. </a:t>
            </a:r>
          </a:p>
          <a:p>
            <a:pPr marL="259074" indent="-259074"/>
            <a:r>
              <a:rPr lang="en-US" dirty="0"/>
              <a:t>Topic: </a:t>
            </a:r>
          </a:p>
          <a:p>
            <a:pPr marL="731502" lvl="1">
              <a:buSzPct val="80000"/>
            </a:pPr>
            <a:r>
              <a:rPr lang="en-US" sz="1600" dirty="0"/>
              <a:t>Nam </a:t>
            </a:r>
            <a:r>
              <a:rPr lang="en-US" sz="1600" dirty="0" err="1"/>
              <a:t>elementum</a:t>
            </a:r>
            <a:r>
              <a:rPr lang="en-US" sz="1600" dirty="0"/>
              <a:t> </a:t>
            </a:r>
            <a:r>
              <a:rPr lang="en-US" sz="1600" dirty="0" err="1"/>
              <a:t>commodo</a:t>
            </a:r>
            <a:r>
              <a:rPr lang="en-US" sz="1600" dirty="0"/>
              <a:t> </a:t>
            </a:r>
            <a:r>
              <a:rPr lang="en-US" sz="1600" dirty="0" err="1"/>
              <a:t>mattis</a:t>
            </a:r>
            <a:r>
              <a:rPr lang="en-US" sz="1600" dirty="0"/>
              <a:t>. </a:t>
            </a:r>
            <a:r>
              <a:rPr lang="en-US" sz="1600" dirty="0" err="1"/>
              <a:t>Pellentesque</a:t>
            </a:r>
            <a:r>
              <a:rPr lang="en-US" sz="1600" dirty="0"/>
              <a:t> </a:t>
            </a:r>
            <a:r>
              <a:rPr lang="en-US" sz="1600" dirty="0" err="1"/>
              <a:t>malesuada</a:t>
            </a:r>
            <a:r>
              <a:rPr lang="en-US" sz="1600" dirty="0"/>
              <a:t> </a:t>
            </a:r>
            <a:r>
              <a:rPr lang="en-US" sz="1600" dirty="0" err="1"/>
              <a:t>blandit</a:t>
            </a:r>
            <a:r>
              <a:rPr lang="en-US" sz="1600" dirty="0"/>
              <a:t> </a:t>
            </a:r>
            <a:r>
              <a:rPr lang="en-US" sz="1600" dirty="0" err="1"/>
              <a:t>euismod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FC2801-178D-BB45-BBDA-54AB9EC5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EAA5ACA3-AEDD-C944-B618-4C79F1285606}"/>
              </a:ext>
            </a:extLst>
          </p:cNvPr>
          <p:cNvSpPr txBox="1">
            <a:spLocks/>
          </p:cNvSpPr>
          <p:nvPr/>
        </p:nvSpPr>
        <p:spPr>
          <a:xfrm>
            <a:off x="8991600" y="6356351"/>
            <a:ext cx="140069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F56D92-6C00-034B-8319-F400623588FE}" type="slidenum">
              <a:rPr lang="en-US" sz="1200"/>
              <a:pPr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534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2173" y="1696508"/>
            <a:ext cx="6400427" cy="346498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Sed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ut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perspiciatis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unde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omnis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iste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natus</a:t>
            </a: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Sed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ut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perspiciatis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unde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omnis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iste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natus</a:t>
            </a: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975336" lvl="1">
              <a:lnSpc>
                <a:spcPct val="150000"/>
              </a:lnSpc>
              <a:spcAft>
                <a:spcPts val="400"/>
              </a:spcAft>
              <a:buSzPct val="80000"/>
            </a:pPr>
            <a:r>
              <a:rPr lang="en-US" sz="1600" dirty="0" err="1"/>
              <a:t>Sed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perspiciatis</a:t>
            </a:r>
            <a:r>
              <a:rPr lang="en-US" sz="1600" dirty="0"/>
              <a:t> </a:t>
            </a:r>
            <a:r>
              <a:rPr lang="en-US" sz="1600" dirty="0" err="1"/>
              <a:t>unde</a:t>
            </a:r>
            <a:r>
              <a:rPr lang="en-US" sz="1600" dirty="0"/>
              <a:t> </a:t>
            </a:r>
            <a:r>
              <a:rPr lang="en-US" sz="1600" dirty="0" err="1"/>
              <a:t>omnis</a:t>
            </a:r>
            <a:r>
              <a:rPr lang="en-US" sz="1600" dirty="0"/>
              <a:t> </a:t>
            </a:r>
            <a:r>
              <a:rPr lang="en-US" sz="1600" dirty="0" err="1"/>
              <a:t>iste</a:t>
            </a:r>
            <a:r>
              <a:rPr lang="en-US" sz="1600" dirty="0"/>
              <a:t> </a:t>
            </a:r>
            <a:r>
              <a:rPr lang="en-US" sz="1600" dirty="0" err="1"/>
              <a:t>natus</a:t>
            </a:r>
            <a:endParaRPr lang="en-US" sz="1600" dirty="0"/>
          </a:p>
          <a:p>
            <a:pPr marL="975336" lvl="1">
              <a:lnSpc>
                <a:spcPct val="150000"/>
              </a:lnSpc>
              <a:spcAft>
                <a:spcPts val="400"/>
              </a:spcAft>
              <a:buSzPct val="80000"/>
            </a:pPr>
            <a:r>
              <a:rPr lang="en-US" sz="1600" dirty="0" err="1"/>
              <a:t>Sed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perspiciatis</a:t>
            </a:r>
            <a:r>
              <a:rPr lang="en-US" sz="1600" dirty="0"/>
              <a:t> </a:t>
            </a:r>
            <a:r>
              <a:rPr lang="en-US" sz="1600" dirty="0" err="1"/>
              <a:t>unde</a:t>
            </a:r>
            <a:r>
              <a:rPr lang="en-US" sz="1600" dirty="0"/>
              <a:t> </a:t>
            </a:r>
            <a:r>
              <a:rPr lang="en-US" sz="1600" dirty="0" err="1"/>
              <a:t>omnis</a:t>
            </a:r>
            <a:r>
              <a:rPr lang="en-US" sz="1600" dirty="0"/>
              <a:t> </a:t>
            </a:r>
            <a:r>
              <a:rPr lang="en-US" sz="1600" dirty="0" err="1"/>
              <a:t>iste</a:t>
            </a:r>
            <a:r>
              <a:rPr lang="en-US" sz="1600" dirty="0"/>
              <a:t> </a:t>
            </a:r>
            <a:r>
              <a:rPr lang="en-US" sz="1600" dirty="0" err="1"/>
              <a:t>natus</a:t>
            </a:r>
            <a:endParaRPr lang="en-US" sz="1600" dirty="0"/>
          </a:p>
          <a:p>
            <a:pPr marL="975336" lvl="1">
              <a:lnSpc>
                <a:spcPct val="150000"/>
              </a:lnSpc>
              <a:spcAft>
                <a:spcPts val="400"/>
              </a:spcAft>
              <a:buSzPct val="80000"/>
            </a:pPr>
            <a:r>
              <a:rPr lang="en-US" sz="1600" dirty="0" err="1"/>
              <a:t>Sed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perspiciatis</a:t>
            </a:r>
            <a:r>
              <a:rPr lang="en-US" sz="1600" dirty="0"/>
              <a:t> </a:t>
            </a:r>
            <a:r>
              <a:rPr lang="en-US" sz="1600" dirty="0" err="1"/>
              <a:t>unde</a:t>
            </a:r>
            <a:r>
              <a:rPr lang="en-US" sz="1600" dirty="0"/>
              <a:t> </a:t>
            </a:r>
            <a:r>
              <a:rPr lang="en-US" sz="1600" dirty="0" err="1"/>
              <a:t>omnis</a:t>
            </a:r>
            <a:r>
              <a:rPr lang="en-US" sz="1600" dirty="0"/>
              <a:t> </a:t>
            </a:r>
            <a:r>
              <a:rPr lang="en-US" sz="1600" dirty="0" err="1"/>
              <a:t>iste</a:t>
            </a:r>
            <a:r>
              <a:rPr lang="en-US" sz="1600" dirty="0"/>
              <a:t> </a:t>
            </a:r>
            <a:r>
              <a:rPr lang="en-US" sz="1600" dirty="0" err="1"/>
              <a:t>natus</a:t>
            </a:r>
            <a:endParaRPr lang="en-US" sz="1600" dirty="0"/>
          </a:p>
          <a:p>
            <a:pPr marL="975336" lvl="1">
              <a:lnSpc>
                <a:spcPct val="150000"/>
              </a:lnSpc>
              <a:spcAft>
                <a:spcPts val="400"/>
              </a:spcAft>
              <a:buSzPct val="80000"/>
            </a:pPr>
            <a:r>
              <a:rPr lang="en-US" sz="1600" dirty="0" err="1"/>
              <a:t>Sed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perspiciatis</a:t>
            </a:r>
            <a:r>
              <a:rPr lang="en-US" sz="1600" dirty="0"/>
              <a:t> </a:t>
            </a:r>
            <a:r>
              <a:rPr lang="en-US" sz="1600" dirty="0" err="1"/>
              <a:t>unde</a:t>
            </a:r>
            <a:r>
              <a:rPr lang="en-US" sz="1600" dirty="0"/>
              <a:t> </a:t>
            </a:r>
            <a:r>
              <a:rPr lang="en-US" sz="1600" dirty="0" err="1"/>
              <a:t>omnis</a:t>
            </a:r>
            <a:r>
              <a:rPr lang="en-US" sz="1600" dirty="0"/>
              <a:t> </a:t>
            </a:r>
            <a:r>
              <a:rPr lang="en-US" sz="1600" dirty="0" err="1"/>
              <a:t>iste</a:t>
            </a:r>
            <a:r>
              <a:rPr lang="en-US" sz="1600" dirty="0"/>
              <a:t> </a:t>
            </a:r>
            <a:r>
              <a:rPr lang="en-US" sz="1600" dirty="0" err="1"/>
              <a:t>natus</a:t>
            </a:r>
            <a:endParaRPr lang="en-US" sz="1600" dirty="0"/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Sed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ut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perspiciatis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unde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omnis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iste</a:t>
            </a:r>
            <a:r>
              <a:rPr lang="en-US" dirty="0"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en-US" dirty="0" err="1">
                <a:latin typeface="Helvetica Light" charset="0"/>
                <a:ea typeface="Helvetica Light" charset="0"/>
                <a:cs typeface="Helvetica Light" charset="0"/>
              </a:rPr>
              <a:t>natus</a:t>
            </a:r>
            <a:endParaRPr lang="en-US" dirty="0">
              <a:latin typeface="Helvetica Light" charset="0"/>
              <a:ea typeface="Helvetica Light" charset="0"/>
              <a:cs typeface="Helvetica Light" charset="0"/>
            </a:endParaRPr>
          </a:p>
          <a:p>
            <a:pPr marL="975336" lvl="1">
              <a:lnSpc>
                <a:spcPct val="150000"/>
              </a:lnSpc>
              <a:spcAft>
                <a:spcPts val="400"/>
              </a:spcAft>
              <a:buSzPct val="80000"/>
            </a:pPr>
            <a:r>
              <a:rPr lang="en-US" sz="1600" dirty="0" err="1"/>
              <a:t>Sed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perspiciatis</a:t>
            </a:r>
            <a:r>
              <a:rPr lang="en-US" sz="1600" dirty="0"/>
              <a:t> </a:t>
            </a:r>
            <a:r>
              <a:rPr lang="en-US" sz="1600" dirty="0" err="1"/>
              <a:t>unde</a:t>
            </a:r>
            <a:r>
              <a:rPr lang="en-US" sz="1600" dirty="0"/>
              <a:t> </a:t>
            </a:r>
            <a:r>
              <a:rPr lang="en-US" sz="1600" dirty="0" err="1"/>
              <a:t>omnis</a:t>
            </a:r>
            <a:r>
              <a:rPr lang="en-US" sz="1600" dirty="0"/>
              <a:t> </a:t>
            </a:r>
            <a:r>
              <a:rPr lang="en-US" sz="1600" dirty="0" err="1"/>
              <a:t>iste</a:t>
            </a:r>
            <a:r>
              <a:rPr lang="en-US" sz="1600" dirty="0"/>
              <a:t> </a:t>
            </a:r>
            <a:r>
              <a:rPr lang="en-US" sz="1600" dirty="0" err="1"/>
              <a:t>natus</a:t>
            </a:r>
            <a:endParaRPr lang="en-US" sz="1600" dirty="0"/>
          </a:p>
          <a:p>
            <a:pPr marL="1463003" lvl="1">
              <a:lnSpc>
                <a:spcPct val="150000"/>
              </a:lnSpc>
              <a:spcAft>
                <a:spcPts val="400"/>
              </a:spcAft>
              <a:buSzPct val="80000"/>
              <a:buFont typeface=".HelveticaNeueDeskInterface-Regular" charset="-120"/>
              <a:buChar char="–"/>
            </a:pPr>
            <a:r>
              <a:rPr lang="en-US" i="1" dirty="0" err="1">
                <a:latin typeface="Helvetica Light Oblique" charset="0"/>
                <a:ea typeface="Helvetica Light Oblique" charset="0"/>
                <a:cs typeface="Helvetica Light Oblique" charset="0"/>
              </a:rPr>
              <a:t>Sed</a:t>
            </a:r>
            <a:r>
              <a:rPr lang="en-US" i="1" dirty="0">
                <a:latin typeface="Helvetica Light Oblique" charset="0"/>
                <a:ea typeface="Helvetica Light Oblique" charset="0"/>
                <a:cs typeface="Helvetica Light Oblique" charset="0"/>
              </a:rPr>
              <a:t> </a:t>
            </a:r>
            <a:r>
              <a:rPr lang="en-US" i="1" dirty="0" err="1">
                <a:latin typeface="Helvetica Light Oblique" charset="0"/>
                <a:ea typeface="Helvetica Light Oblique" charset="0"/>
                <a:cs typeface="Helvetica Light Oblique" charset="0"/>
              </a:rPr>
              <a:t>ut</a:t>
            </a:r>
            <a:r>
              <a:rPr lang="en-US" i="1" dirty="0">
                <a:latin typeface="Helvetica Light Oblique" charset="0"/>
                <a:ea typeface="Helvetica Light Oblique" charset="0"/>
                <a:cs typeface="Helvetica Light Oblique" charset="0"/>
              </a:rPr>
              <a:t> </a:t>
            </a:r>
            <a:r>
              <a:rPr lang="en-US" i="1" dirty="0" err="1">
                <a:latin typeface="Helvetica Light Oblique" charset="0"/>
                <a:ea typeface="Helvetica Light Oblique" charset="0"/>
                <a:cs typeface="Helvetica Light Oblique" charset="0"/>
              </a:rPr>
              <a:t>perspiciatis</a:t>
            </a:r>
            <a:r>
              <a:rPr lang="en-US" i="1" dirty="0">
                <a:latin typeface="Helvetica Light Oblique" charset="0"/>
                <a:ea typeface="Helvetica Light Oblique" charset="0"/>
                <a:cs typeface="Helvetica Light Oblique" charset="0"/>
              </a:rPr>
              <a:t> </a:t>
            </a:r>
            <a:r>
              <a:rPr lang="en-US" i="1" dirty="0" err="1">
                <a:latin typeface="Helvetica Light Oblique" charset="0"/>
                <a:ea typeface="Helvetica Light Oblique" charset="0"/>
                <a:cs typeface="Helvetica Light Oblique" charset="0"/>
              </a:rPr>
              <a:t>unde</a:t>
            </a:r>
            <a:r>
              <a:rPr lang="en-US" i="1" dirty="0">
                <a:latin typeface="Helvetica Light Oblique" charset="0"/>
                <a:ea typeface="Helvetica Light Oblique" charset="0"/>
                <a:cs typeface="Helvetica Light Oblique" charset="0"/>
              </a:rPr>
              <a:t> </a:t>
            </a:r>
            <a:r>
              <a:rPr lang="en-US" i="1" dirty="0" err="1">
                <a:latin typeface="Helvetica Light Oblique" charset="0"/>
                <a:ea typeface="Helvetica Light Oblique" charset="0"/>
                <a:cs typeface="Helvetica Light Oblique" charset="0"/>
              </a:rPr>
              <a:t>omnis</a:t>
            </a:r>
            <a:r>
              <a:rPr lang="en-US" i="1" dirty="0">
                <a:latin typeface="Helvetica Light Oblique" charset="0"/>
                <a:ea typeface="Helvetica Light Oblique" charset="0"/>
                <a:cs typeface="Helvetica Light Oblique" charset="0"/>
              </a:rPr>
              <a:t> </a:t>
            </a:r>
            <a:r>
              <a:rPr lang="en-US" i="1" dirty="0" err="1">
                <a:latin typeface="Helvetica Light Oblique" charset="0"/>
                <a:ea typeface="Helvetica Light Oblique" charset="0"/>
                <a:cs typeface="Helvetica Light Oblique" charset="0"/>
              </a:rPr>
              <a:t>iste</a:t>
            </a:r>
            <a:r>
              <a:rPr lang="en-US" i="1" dirty="0">
                <a:latin typeface="Helvetica Light Oblique" charset="0"/>
                <a:ea typeface="Helvetica Light Oblique" charset="0"/>
                <a:cs typeface="Helvetica Light Oblique" charset="0"/>
              </a:rPr>
              <a:t> </a:t>
            </a:r>
            <a:r>
              <a:rPr lang="en-US" i="1" dirty="0" err="1">
                <a:latin typeface="Helvetica Light Oblique" charset="0"/>
                <a:ea typeface="Helvetica Light Oblique" charset="0"/>
                <a:cs typeface="Helvetica Light Oblique" charset="0"/>
              </a:rPr>
              <a:t>natus</a:t>
            </a:r>
            <a:endParaRPr lang="en-US" i="1" dirty="0">
              <a:latin typeface="Helvetica Light Oblique" charset="0"/>
              <a:ea typeface="Helvetica Light Oblique" charset="0"/>
              <a:cs typeface="Helvetica Light Oblique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Type equation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28AA1B-CB4E-064E-8B96-BE218A9A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374E4D4-D434-E841-B958-A278AD71BECC}"/>
              </a:ext>
            </a:extLst>
          </p:cNvPr>
          <p:cNvSpPr txBox="1">
            <a:spLocks/>
          </p:cNvSpPr>
          <p:nvPr/>
        </p:nvSpPr>
        <p:spPr>
          <a:xfrm>
            <a:off x="8991600" y="6356351"/>
            <a:ext cx="140069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F56D92-6C00-034B-8319-F400623588FE}" type="slidenum">
              <a:rPr lang="en-US" sz="1200"/>
              <a:pPr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358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9115102" y="1693021"/>
            <a:ext cx="2859185" cy="2772627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dui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in </a:t>
            </a:r>
            <a:r>
              <a:rPr lang="en-US" dirty="0" err="1"/>
              <a:t>malesuada</a:t>
            </a:r>
            <a:r>
              <a:rPr lang="en-US" dirty="0"/>
              <a:t> nisi </a:t>
            </a:r>
            <a:r>
              <a:rPr lang="en-US" dirty="0" err="1"/>
              <a:t>egestas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 a</a:t>
            </a:r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This is a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This is a subtitle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48161" y="2870941"/>
            <a:ext cx="1204745" cy="3713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67" dirty="0">
                <a:solidFill>
                  <a:srgbClr val="73B532"/>
                </a:solidFill>
                <a:latin typeface="Helvetica Light" charset="0"/>
                <a:ea typeface="Helvetica Light" charset="0"/>
                <a:cs typeface="Helvetica Light" charset="0"/>
              </a:rPr>
              <a:t>VS.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29F62-FD16-0446-86BE-95BAD4927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905612A8-85A2-6443-B49E-D61ED7A37B11}"/>
              </a:ext>
            </a:extLst>
          </p:cNvPr>
          <p:cNvSpPr txBox="1">
            <a:spLocks/>
          </p:cNvSpPr>
          <p:nvPr/>
        </p:nvSpPr>
        <p:spPr>
          <a:xfrm>
            <a:off x="8991600" y="6356351"/>
            <a:ext cx="140069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F56D92-6C00-034B-8319-F400623588FE}" type="slidenum">
              <a:rPr lang="en-US" sz="1200"/>
              <a:pPr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430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939" y="402072"/>
            <a:ext cx="9397408" cy="1972979"/>
          </a:xfrm>
        </p:spPr>
        <p:txBody>
          <a:bodyPr/>
          <a:lstStyle/>
          <a:p>
            <a:r>
              <a:rPr lang="en-US" sz="3600" dirty="0"/>
              <a:t>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32344" y="1524480"/>
            <a:ext cx="7505869" cy="846723"/>
          </a:xfrm>
        </p:spPr>
        <p:txBody>
          <a:bodyPr/>
          <a:lstStyle/>
          <a:p>
            <a:r>
              <a:rPr lang="en-US" dirty="0"/>
              <a:t>This is a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27089" y="2209800"/>
            <a:ext cx="6782856" cy="1972977"/>
          </a:xfrm>
        </p:spPr>
        <p:txBody>
          <a:bodyPr/>
          <a:lstStyle/>
          <a:p>
            <a:r>
              <a:rPr lang="en-US" i="0" dirty="0"/>
              <a:t>Lorem ipsum dolor sit </a:t>
            </a:r>
            <a:r>
              <a:rPr lang="en-US" i="0" dirty="0" err="1"/>
              <a:t>amet</a:t>
            </a:r>
            <a:r>
              <a:rPr lang="en-US" i="0" dirty="0"/>
              <a:t>, </a:t>
            </a:r>
            <a:r>
              <a:rPr lang="en-US" i="0" dirty="0" err="1"/>
              <a:t>consectetur</a:t>
            </a:r>
            <a:r>
              <a:rPr lang="en-US" i="0" dirty="0"/>
              <a:t> </a:t>
            </a:r>
            <a:r>
              <a:rPr lang="en-US" i="0" dirty="0" err="1"/>
              <a:t>adipiscing</a:t>
            </a:r>
            <a:r>
              <a:rPr lang="en-US" i="0" dirty="0"/>
              <a:t> </a:t>
            </a:r>
            <a:r>
              <a:rPr lang="en-US" i="0" dirty="0" err="1"/>
              <a:t>elit</a:t>
            </a:r>
            <a:r>
              <a:rPr lang="en-US" i="0" dirty="0"/>
              <a:t>. </a:t>
            </a:r>
            <a:r>
              <a:rPr lang="en-US" i="0" dirty="0" err="1"/>
              <a:t>Proin</a:t>
            </a:r>
            <a:r>
              <a:rPr lang="en-US" i="0" dirty="0"/>
              <a:t> </a:t>
            </a:r>
            <a:r>
              <a:rPr lang="en-US" i="0" dirty="0" err="1"/>
              <a:t>condimentum</a:t>
            </a:r>
            <a:r>
              <a:rPr lang="en-US" i="0" dirty="0"/>
              <a:t> </a:t>
            </a:r>
            <a:r>
              <a:rPr lang="en-US" i="0" dirty="0" err="1"/>
              <a:t>tristique</a:t>
            </a:r>
            <a:r>
              <a:rPr lang="en-US" i="0" dirty="0"/>
              <a:t> dui </a:t>
            </a:r>
            <a:r>
              <a:rPr lang="en-US" i="0" dirty="0" err="1"/>
              <a:t>quis</a:t>
            </a:r>
            <a:r>
              <a:rPr lang="en-US" i="0" dirty="0"/>
              <a:t> </a:t>
            </a:r>
            <a:r>
              <a:rPr lang="en-US" i="0" dirty="0" err="1"/>
              <a:t>pretium</a:t>
            </a:r>
            <a:r>
              <a:rPr lang="en-US" i="0" dirty="0"/>
              <a:t>. </a:t>
            </a:r>
            <a:r>
              <a:rPr lang="en-US" i="0" dirty="0" err="1"/>
              <a:t>Etiam</a:t>
            </a:r>
            <a:r>
              <a:rPr lang="en-US" i="0" dirty="0"/>
              <a:t> </a:t>
            </a:r>
            <a:r>
              <a:rPr lang="en-US" i="0" dirty="0" err="1"/>
              <a:t>dignissim</a:t>
            </a:r>
            <a:r>
              <a:rPr lang="en-US" i="0" dirty="0"/>
              <a:t> </a:t>
            </a:r>
            <a:r>
              <a:rPr lang="en-US" i="0" dirty="0" err="1"/>
              <a:t>nibh</a:t>
            </a:r>
            <a:r>
              <a:rPr lang="en-US" i="0" dirty="0"/>
              <a:t> </a:t>
            </a:r>
            <a:r>
              <a:rPr lang="en-US" i="0" dirty="0" err="1"/>
              <a:t>nec</a:t>
            </a:r>
            <a:r>
              <a:rPr lang="en-US" i="0" dirty="0"/>
              <a:t> </a:t>
            </a:r>
            <a:r>
              <a:rPr lang="en-US" i="0" dirty="0" err="1"/>
              <a:t>velit</a:t>
            </a:r>
            <a:r>
              <a:rPr lang="en-US" i="0" dirty="0"/>
              <a:t> </a:t>
            </a:r>
            <a:r>
              <a:rPr lang="en-US" i="0" dirty="0" err="1"/>
              <a:t>suscipit</a:t>
            </a:r>
            <a:r>
              <a:rPr lang="en-US" i="0" dirty="0"/>
              <a:t>, in </a:t>
            </a:r>
            <a:r>
              <a:rPr lang="en-US" i="0" dirty="0" err="1"/>
              <a:t>malesuada</a:t>
            </a:r>
            <a:r>
              <a:rPr lang="en-US" i="0" dirty="0"/>
              <a:t> nisi </a:t>
            </a:r>
            <a:r>
              <a:rPr lang="en-US" i="0" dirty="0" err="1"/>
              <a:t>egestas</a:t>
            </a:r>
            <a:r>
              <a:rPr lang="en-US" i="0" dirty="0"/>
              <a:t>. </a:t>
            </a:r>
            <a:r>
              <a:rPr lang="en-US" i="0" dirty="0" err="1"/>
              <a:t>Nullam</a:t>
            </a:r>
            <a:r>
              <a:rPr lang="en-US" i="0" dirty="0"/>
              <a:t> </a:t>
            </a:r>
            <a:r>
              <a:rPr lang="en-US" i="0" dirty="0" err="1"/>
              <a:t>venenatis</a:t>
            </a:r>
            <a:r>
              <a:rPr lang="en-US" i="0" dirty="0"/>
              <a:t>, </a:t>
            </a:r>
            <a:r>
              <a:rPr lang="en-US" i="0" dirty="0" err="1"/>
              <a:t>arcu</a:t>
            </a:r>
            <a:r>
              <a:rPr lang="en-US" i="0" dirty="0"/>
              <a:t> a </a:t>
            </a:r>
            <a:r>
              <a:rPr lang="en-US" i="0" dirty="0" err="1"/>
              <a:t>lobortis</a:t>
            </a:r>
            <a:r>
              <a:rPr lang="en-US" i="0" dirty="0"/>
              <a:t> </a:t>
            </a:r>
            <a:r>
              <a:rPr lang="en-US" i="0" dirty="0" err="1"/>
              <a:t>lacinia</a:t>
            </a:r>
            <a:r>
              <a:rPr lang="en-US" i="0" dirty="0"/>
              <a:t>, lacus </a:t>
            </a:r>
            <a:r>
              <a:rPr lang="en-US" i="0" dirty="0" err="1"/>
              <a:t>est</a:t>
            </a:r>
            <a:r>
              <a:rPr lang="en-US" i="0" dirty="0"/>
              <a:t> </a:t>
            </a:r>
            <a:r>
              <a:rPr lang="en-US" i="0" dirty="0" err="1"/>
              <a:t>consectetur</a:t>
            </a:r>
            <a:r>
              <a:rPr lang="en-US" i="0" dirty="0"/>
              <a:t> </a:t>
            </a:r>
            <a:r>
              <a:rPr lang="en-US" i="0" dirty="0" err="1"/>
              <a:t>sem</a:t>
            </a:r>
            <a:r>
              <a:rPr lang="en-US" i="0" dirty="0"/>
              <a:t>, </a:t>
            </a:r>
            <a:r>
              <a:rPr lang="en-US" i="0" dirty="0" err="1"/>
              <a:t>sed</a:t>
            </a:r>
            <a:r>
              <a:rPr lang="en-US" i="0" dirty="0"/>
              <a:t> </a:t>
            </a:r>
            <a:r>
              <a:rPr lang="en-US" i="0" dirty="0" err="1"/>
              <a:t>tempor</a:t>
            </a:r>
            <a:r>
              <a:rPr lang="en-US" i="0" dirty="0"/>
              <a:t> ex ligula </a:t>
            </a:r>
            <a:r>
              <a:rPr lang="en-US" i="0" dirty="0" err="1"/>
              <a:t>quis</a:t>
            </a:r>
            <a:r>
              <a:rPr lang="en-US" i="0" dirty="0"/>
              <a:t> </a:t>
            </a:r>
            <a:r>
              <a:rPr lang="en-US" i="0" dirty="0" err="1"/>
              <a:t>tortor</a:t>
            </a:r>
            <a:r>
              <a:rPr lang="en-US" i="0" dirty="0"/>
              <a:t>. In </a:t>
            </a:r>
            <a:r>
              <a:rPr lang="en-US" i="0" dirty="0" err="1"/>
              <a:t>tincidunt</a:t>
            </a:r>
            <a:r>
              <a:rPr lang="en-US" i="0" dirty="0"/>
              <a:t> </a:t>
            </a:r>
            <a:r>
              <a:rPr lang="en-US" i="0" dirty="0" err="1"/>
              <a:t>turpis</a:t>
            </a:r>
            <a:r>
              <a:rPr lang="en-US" i="0" dirty="0"/>
              <a:t> </a:t>
            </a:r>
            <a:r>
              <a:rPr lang="en-US" i="0" dirty="0" err="1"/>
              <a:t>nec</a:t>
            </a:r>
            <a:r>
              <a:rPr lang="en-US" i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8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43687" y="1672275"/>
            <a:ext cx="4736856" cy="4283385"/>
          </a:xfrm>
        </p:spPr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/>
              <a:t>Website.com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>
                <a:ea typeface="Helvetica Light" charset="0"/>
                <a:cs typeface="Helvetica Light" charset="0"/>
              </a:rPr>
              <a:t>Link to supporting material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>
                <a:ea typeface="Helvetica Light" charset="0"/>
                <a:cs typeface="Helvetica Light" charset="0"/>
              </a:rPr>
              <a:t>Your@email.com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187D12F-45D5-1C4B-B29C-5E8B69508722}"/>
              </a:ext>
            </a:extLst>
          </p:cNvPr>
          <p:cNvSpPr txBox="1">
            <a:spLocks/>
          </p:cNvSpPr>
          <p:nvPr/>
        </p:nvSpPr>
        <p:spPr>
          <a:xfrm>
            <a:off x="8991600" y="6356351"/>
            <a:ext cx="1400695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F56D92-6C00-034B-8319-F400623588FE}" type="slidenum">
              <a:rPr lang="en-US" sz="1200"/>
              <a:pPr/>
              <a:t>9</a:t>
            </a:fld>
            <a:endParaRPr lang="en-US" sz="12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9DC4F657-4207-4544-B12B-2F148B6B4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95291"/>
            <a:ext cx="9144000" cy="1235905"/>
          </a:xfrm>
          <a:prstGeom prst="rect">
            <a:avLst/>
          </a:prstGeom>
        </p:spPr>
        <p:txBody>
          <a:bodyPr anchor="ctr" anchorCtr="0"/>
          <a:lstStyle>
            <a:lvl1pPr algn="l">
              <a:defRPr sz="3733" b="1" i="0">
                <a:solidFill>
                  <a:schemeClr val="bg1"/>
                </a:solidFill>
                <a:latin typeface="Moderat" pitchFamily="2" charset="77"/>
                <a:ea typeface="Moderat" pitchFamily="2" charset="77"/>
                <a:cs typeface="Mode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552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320_AS_MIN21_SpeakerDecks" id="{F98180F4-DEF7-1841-8CF0-CBAA570F1919}" vid="{578E44A5-189C-D04E-A16B-12AD0A4AD2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616BBF2316344B190A9EB82051D71" ma:contentTypeVersion="12" ma:contentTypeDescription="Create a new document." ma:contentTypeScope="" ma:versionID="a38d2f52c15f165019cb72d27f1c849f">
  <xsd:schema xmlns:xsd="http://www.w3.org/2001/XMLSchema" xmlns:xs="http://www.w3.org/2001/XMLSchema" xmlns:p="http://schemas.microsoft.com/office/2006/metadata/properties" xmlns:ns2="37d6ae1e-a5d4-4376-8c23-48f7f805d9ba" xmlns:ns3="a1d9dcf0-ea05-4c60-9dfc-1593bab61ef8" targetNamespace="http://schemas.microsoft.com/office/2006/metadata/properties" ma:root="true" ma:fieldsID="293d7dc4a6caa75d7ceb3e4b7aed497f" ns2:_="" ns3:_="">
    <xsd:import namespace="37d6ae1e-a5d4-4376-8c23-48f7f805d9ba"/>
    <xsd:import namespace="a1d9dcf0-ea05-4c60-9dfc-1593bab61e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6ae1e-a5d4-4376-8c23-48f7f805d9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9dcf0-ea05-4c60-9dfc-1593bab61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A5B29-2263-4700-BA5A-E47A9FDDACE2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8c77a3e-e268-4342-b1bd-b4bf1ad54e98"/>
    <ds:schemaRef ds:uri="faf55f26-7e59-4b5b-bc0a-eecc0d9de0c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6390ED-DE52-44FD-B39E-2A87991A2786}"/>
</file>

<file path=customXml/itemProps3.xml><?xml version="1.0" encoding="utf-8"?>
<ds:datastoreItem xmlns:ds="http://schemas.openxmlformats.org/officeDocument/2006/customXml" ds:itemID="{55F7911A-B5DB-416E-A235-04FE3C3DD0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18320_AS_MIN21_SpeakerDecks</Template>
  <TotalTime>0</TotalTime>
  <Words>411</Words>
  <Application>Microsoft Office PowerPoint</Application>
  <PresentationFormat>Widescreen</PresentationFormat>
  <Paragraphs>58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.HelveticaNeueDeskInterface-Regular</vt:lpstr>
      <vt:lpstr>Arial</vt:lpstr>
      <vt:lpstr>Avenir Next Demi Bold</vt:lpstr>
      <vt:lpstr>Calibri</vt:lpstr>
      <vt:lpstr>Courier New</vt:lpstr>
      <vt:lpstr>Helvetica</vt:lpstr>
      <vt:lpstr>Helvetica Light</vt:lpstr>
      <vt:lpstr>Helvetica Light Oblique</vt:lpstr>
      <vt:lpstr>Moderat</vt:lpstr>
      <vt:lpstr>Rockwell</vt:lpstr>
      <vt:lpstr>Wingdings</vt:lpstr>
      <vt:lpstr>Office Theme</vt:lpstr>
      <vt:lpstr>WELCOME TO</vt:lpstr>
      <vt:lpstr>Your session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</vt:lpstr>
      <vt:lpstr>Click to edit master title style</vt:lpstr>
      <vt:lpstr>PowerPoint Presentation</vt:lpstr>
    </vt:vector>
  </TitlesOfParts>
  <Company>UBM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Hurley, Edward</dc:creator>
  <cp:lastModifiedBy>Hurley, Edward</cp:lastModifiedBy>
  <cp:revision>1</cp:revision>
  <dcterms:created xsi:type="dcterms:W3CDTF">2021-09-09T14:06:49Z</dcterms:created>
  <dcterms:modified xsi:type="dcterms:W3CDTF">2021-09-09T14:07:23Z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0x0101000BF616BBF2316344B190A9EB82051D71</vt:lpwstr>
  </property>
  <property fmtid="{D5CDD505-2E9C-101B-9397-08002B2CF9AE}" pid="3" name="MSIP_Label_2bbab825-a111-45e4-86a1-18cee0005896_Enabled">
    <vt:lpwstr>true</vt:lpwstr>
  </property>
  <property fmtid="{D5CDD505-2E9C-101B-9397-08002B2CF9AE}" pid="4" name="MSIP_Label_2bbab825-a111-45e4-86a1-18cee0005896_SetDate">
    <vt:lpwstr>2021-09-09T14:06:54Z</vt:lpwstr>
  </property>
  <property fmtid="{D5CDD505-2E9C-101B-9397-08002B2CF9AE}" pid="5" name="MSIP_Label_2bbab825-a111-45e4-86a1-18cee0005896_Method">
    <vt:lpwstr>Standard</vt:lpwstr>
  </property>
  <property fmtid="{D5CDD505-2E9C-101B-9397-08002B2CF9AE}" pid="6" name="MSIP_Label_2bbab825-a111-45e4-86a1-18cee0005896_Name">
    <vt:lpwstr>2bbab825-a111-45e4-86a1-18cee0005896</vt:lpwstr>
  </property>
  <property fmtid="{D5CDD505-2E9C-101B-9397-08002B2CF9AE}" pid="7" name="MSIP_Label_2bbab825-a111-45e4-86a1-18cee0005896_SiteId">
    <vt:lpwstr>2567d566-604c-408a-8a60-55d0dc9d9d6b</vt:lpwstr>
  </property>
  <property fmtid="{D5CDD505-2E9C-101B-9397-08002B2CF9AE}" pid="8" name="MSIP_Label_2bbab825-a111-45e4-86a1-18cee0005896_ActionId">
    <vt:lpwstr>0727231e-4905-41fa-bfb6-f3e018beeeb5</vt:lpwstr>
  </property>
  <property fmtid="{D5CDD505-2E9C-101B-9397-08002B2CF9AE}" pid="9" name="MSIP_Label_2bbab825-a111-45e4-86a1-18cee0005896_ContentBits">
    <vt:lpwstr>2</vt:lpwstr>
  </property>
</Properties>
</file>